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69" r:id="rId7"/>
    <p:sldId id="270" r:id="rId8"/>
    <p:sldId id="259" r:id="rId9"/>
    <p:sldId id="260" r:id="rId10"/>
    <p:sldId id="262" r:id="rId11"/>
    <p:sldId id="263" r:id="rId12"/>
    <p:sldId id="264" r:id="rId13"/>
    <p:sldId id="265" r:id="rId14"/>
    <p:sldId id="273" r:id="rId15"/>
    <p:sldId id="266" r:id="rId16"/>
    <p:sldId id="277" r:id="rId17"/>
    <p:sldId id="276" r:id="rId18"/>
    <p:sldId id="278" r:id="rId19"/>
    <p:sldId id="267" r:id="rId20"/>
    <p:sldId id="268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/>
    <p:restoredTop sz="92931"/>
  </p:normalViewPr>
  <p:slideViewPr>
    <p:cSldViewPr snapToGrid="0" snapToObjects="1">
      <p:cViewPr>
        <p:scale>
          <a:sx n="96" d="100"/>
          <a:sy n="96" d="100"/>
        </p:scale>
        <p:origin x="6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75A0-29FB-CC4D-B47C-2A7D7BBC0F75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5D82-5515-BF4C-9491-A1F11EA96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Use Case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State</a:t>
            </a:r>
            <a:r>
              <a:rPr lang="en-US" baseline="0" dirty="0" smtClean="0"/>
              <a:t> machine diagram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</a:p>
          <a:p>
            <a:r>
              <a:rPr lang="en-US" dirty="0" smtClean="0"/>
              <a:t>Add Event Activity Diagram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Level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40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</a:p>
          <a:p>
            <a:r>
              <a:rPr lang="en-US" dirty="0" smtClean="0"/>
              <a:t>Block Diagram </a:t>
            </a:r>
            <a:r>
              <a:rPr lang="mr-IN" dirty="0" smtClean="0"/>
              <a:t>–</a:t>
            </a:r>
            <a:r>
              <a:rPr lang="en-US" dirty="0" smtClean="0"/>
              <a:t> Level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</a:p>
          <a:p>
            <a:r>
              <a:rPr lang="en-US" dirty="0" smtClean="0"/>
              <a:t>Class Diagram- Level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5D82-5515-BF4C-9491-A1F11EA96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20C7-A5C2-1440-9BF0-D4E808E8DEC1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FFE9-4EB7-ED4C-AA0B-0216627692DD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2350-298D-A348-80DE-50A82EEC887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AA9-43E1-2845-8C1A-1E82DC475D44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933-2E19-D841-9A9E-A9EA1DB0272E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71B7-72CB-5345-B7D3-9B82E7004AD6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4AB54-43A4-BF4C-B6EE-2208A827F7B2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FFC-FEC3-E742-B92A-FA93B15A5C9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0899-3B3B-6C45-87CE-5E3E79335010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205A-4C42-534B-BE2A-9EAB602B350D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12A9-D85F-B14D-9B10-FB12B2A61283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DA08B-8E31-A64C-BA2D-F9F04FF42DA6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D105-F7B2-6F49-9F34-CF1820CC2E82}" type="datetime1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B2B1-A6E1-6148-A365-CF5454BC2BC0}" type="datetime1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727-539D-D943-9E65-DDEF8482D5FF}" type="datetime1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2FB4-8E4A-2A4A-A2C7-0C102B41DC43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84F0-8C05-F74B-ABF3-A5ACF0281C60}" type="datetime1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6DB175-302F-834F-A105-01947AA7D0FC}" type="datetime1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902612-E4EB-9142-856E-DA6AD599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2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microsoft.com/" TargetMode="External"/><Relationship Id="rId4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94375"/>
            <a:ext cx="10591799" cy="754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By: Andrew Sverdrup, Kolten Leffler, Nick DiPinto, Robert Velarde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3210" y="474585"/>
            <a:ext cx="34363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Event ISD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Level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203"/>
          <a:stretch/>
        </p:blipFill>
        <p:spPr>
          <a:xfrm>
            <a:off x="0" y="-7078"/>
            <a:ext cx="12192000" cy="6865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184" y="474728"/>
            <a:ext cx="3181816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Modify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7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54"/>
          <a:stretch/>
        </p:blipFill>
        <p:spPr>
          <a:xfrm>
            <a:off x="0" y="0"/>
            <a:ext cx="12192000" cy="68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93" y="500062"/>
            <a:ext cx="311490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Delete </a:t>
            </a:r>
            <a:r>
              <a:rPr lang="en-US" dirty="0">
                <a:solidFill>
                  <a:schemeClr val="bg1"/>
                </a:solidFill>
              </a:rPr>
              <a:t>Event ISD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9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3" y="0"/>
            <a:ext cx="10177475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92491" y="6328641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68"/>
            <a:ext cx="12192000" cy="62113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150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15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563"/>
            <a:ext cx="12192000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100" y="262341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Prototype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2" y="0"/>
            <a:ext cx="1072030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17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-7281"/>
            <a:ext cx="9516335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7" y="0"/>
            <a:ext cx="9931426" cy="6847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6963" y="6314786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505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240164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1" y="-13494"/>
            <a:ext cx="9790359" cy="68714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46249" y="638405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24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0"/>
            <a:ext cx="1006267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3109" y="633491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20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771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4891"/>
            <a:ext cx="4549698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Deployment Diagram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>
                <a:solidFill>
                  <a:schemeClr val="bg1"/>
                </a:solidFill>
              </a:rPr>
              <a:t>21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1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Case to Req. Tracing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8" y="1033742"/>
            <a:ext cx="9393044" cy="5824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7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application shall display dates in a monthly format.</a:t>
            </a:r>
          </a:p>
          <a:p>
            <a:pPr lvl="0"/>
            <a:r>
              <a:rPr lang="en-US" dirty="0"/>
              <a:t>The application shall display an event list for a date upon user request.</a:t>
            </a:r>
          </a:p>
          <a:p>
            <a:pPr lvl="0"/>
            <a:r>
              <a:rPr lang="en-US" dirty="0"/>
              <a:t>The application shall display event information for an event upon user request.</a:t>
            </a:r>
          </a:p>
          <a:p>
            <a:pPr lvl="0"/>
            <a:r>
              <a:rPr lang="en-US" dirty="0"/>
              <a:t>Event information shall consist of an event title, start time (time and date), end time (time and date), and any additional notes about the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1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74878"/>
            <a:ext cx="10233800" cy="480362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The application shall send reminders to users concerning upcoming events using the following mediums: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text message</a:t>
            </a:r>
          </a:p>
          <a:p>
            <a:pPr lvl="1"/>
            <a:r>
              <a:rPr lang="en-US" dirty="0"/>
              <a:t>OS notification</a:t>
            </a:r>
          </a:p>
          <a:p>
            <a:pPr lvl="0"/>
            <a:r>
              <a:rPr lang="en-US" sz="2400" dirty="0"/>
              <a:t>The application shall add, remove, or edit an event upon user request.</a:t>
            </a:r>
          </a:p>
          <a:p>
            <a:pPr lvl="0"/>
            <a:r>
              <a:rPr lang="en-US" sz="2400" dirty="0"/>
              <a:t>The application shall display all events in a category upon user request</a:t>
            </a:r>
            <a:r>
              <a:rPr lang="en-US" sz="2400" dirty="0" smtClean="0"/>
              <a:t>.</a:t>
            </a:r>
          </a:p>
          <a:p>
            <a:pPr lvl="0"/>
            <a:r>
              <a:rPr lang="en-US" sz="2400" dirty="0" smtClean="0"/>
              <a:t>The </a:t>
            </a:r>
            <a:r>
              <a:rPr lang="en-US" sz="2400" dirty="0"/>
              <a:t>application shall export calendars and events to a .</a:t>
            </a:r>
            <a:r>
              <a:rPr lang="en-US" sz="2400" dirty="0" err="1"/>
              <a:t>ics</a:t>
            </a:r>
            <a:r>
              <a:rPr lang="en-US" sz="2400" dirty="0"/>
              <a:t> file upon user request.</a:t>
            </a:r>
          </a:p>
          <a:p>
            <a:pPr lvl="0"/>
            <a:r>
              <a:rPr lang="en-US" sz="2400" dirty="0"/>
              <a:t>The application shall allow users to import events from Facebook to the calendar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91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Requirements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The application shall import .</a:t>
            </a:r>
            <a:r>
              <a:rPr lang="en-US" dirty="0" err="1"/>
              <a:t>ics</a:t>
            </a:r>
            <a:r>
              <a:rPr lang="en-US" dirty="0"/>
              <a:t> files containing event information to the calendar upon user request.</a:t>
            </a:r>
          </a:p>
          <a:p>
            <a:pPr lvl="0"/>
            <a:r>
              <a:rPr lang="en-US" dirty="0"/>
              <a:t>The application shall display the date, time, and title for each reminder scheduled within the next 7 days on the applications home screen. </a:t>
            </a:r>
          </a:p>
          <a:p>
            <a:pPr lvl="0"/>
            <a:r>
              <a:rPr lang="en-US" dirty="0"/>
              <a:t>The application shall display the title and start time for each event scheduled for the current day inside the applications home screen. </a:t>
            </a:r>
          </a:p>
          <a:p>
            <a:pPr lvl="0"/>
            <a:r>
              <a:rPr lang="en-US" dirty="0"/>
              <a:t>The application home screen shall highlight the current day inside the calendar.</a:t>
            </a:r>
          </a:p>
          <a:p>
            <a:pPr lvl="0"/>
            <a:r>
              <a:rPr lang="en-US" dirty="0"/>
              <a:t>The application home screen shall allow users to change the current month displayed on the home screen.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0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application shall run on the following operating systems.</a:t>
            </a:r>
          </a:p>
          <a:p>
            <a:pPr lvl="1"/>
            <a:r>
              <a:rPr lang="en-US" dirty="0"/>
              <a:t>Windows 7/10</a:t>
            </a:r>
          </a:p>
          <a:p>
            <a:pPr lvl="1"/>
            <a:r>
              <a:rPr lang="en-US" dirty="0"/>
              <a:t>Mac OS X</a:t>
            </a:r>
          </a:p>
          <a:p>
            <a:pPr lvl="1"/>
            <a:r>
              <a:rPr lang="en-US" dirty="0"/>
              <a:t>Linux</a:t>
            </a:r>
          </a:p>
          <a:p>
            <a:pPr lvl="0"/>
            <a:r>
              <a:rPr lang="en-US" dirty="0"/>
              <a:t>The system needs at least 1 GB of RAM.</a:t>
            </a:r>
          </a:p>
          <a:p>
            <a:pPr lvl="0"/>
            <a:r>
              <a:rPr lang="en-US" dirty="0"/>
              <a:t>The system needs a CPU of </a:t>
            </a:r>
            <a:r>
              <a:rPr lang="en-US" dirty="0" smtClean="0"/>
              <a:t>i3 or </a:t>
            </a:r>
            <a:r>
              <a:rPr lang="en-US" dirty="0"/>
              <a:t>better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7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application shall import and export .</a:t>
            </a:r>
            <a:r>
              <a:rPr lang="en-US" dirty="0" err="1"/>
              <a:t>ics</a:t>
            </a:r>
            <a:r>
              <a:rPr lang="en-US" dirty="0"/>
              <a:t> files not exceeding a size of 10 MB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application shall use no more than 200 MB of RAM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size of the application shall not exceed 100 MB of storage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Footnotes</a:t>
            </a:r>
            <a:r>
              <a:rPr lang="en-US" sz="2200" b="1" dirty="0"/>
              <a:t>:</a:t>
            </a:r>
            <a:endParaRPr lang="en-US" sz="2200" dirty="0"/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3"/>
              </a:rPr>
              <a:t>www.answers.microsoft.com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/>
              <a:t>Value found from research that was readily available from </a:t>
            </a:r>
            <a:r>
              <a:rPr lang="en-US" sz="2200" u="sng" dirty="0">
                <a:hlinkClick r:id="rId4"/>
              </a:rPr>
              <a:t>www.stackoverflow.com</a:t>
            </a:r>
            <a:endParaRPr lang="en-US" sz="2200" dirty="0"/>
          </a:p>
          <a:p>
            <a:pPr lvl="0"/>
            <a:r>
              <a:rPr lang="en-US" sz="2200" dirty="0"/>
              <a:t>Value found from comparing to application size of Calendar application on Mac laptop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02612-E4EB-9142-856E-DA6AD599BBB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444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613"/>
            <a:ext cx="487767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0" y="0"/>
            <a:ext cx="731433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988127" y="6342495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15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283" y="481806"/>
            <a:ext cx="262876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4"/>
          <a:stretch/>
        </p:blipFill>
        <p:spPr>
          <a:xfrm>
            <a:off x="2274849" y="0"/>
            <a:ext cx="991715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2098963" y="6356349"/>
            <a:ext cx="2743200" cy="365125"/>
          </a:xfrm>
        </p:spPr>
        <p:txBody>
          <a:bodyPr/>
          <a:lstStyle/>
          <a:p>
            <a:fld id="{60902612-E4EB-9142-856E-DA6AD599BBB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231</TotalTime>
  <Words>508</Words>
  <Application>Microsoft Macintosh PowerPoint</Application>
  <PresentationFormat>Widescreen</PresentationFormat>
  <Paragraphs>115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Corbel</vt:lpstr>
      <vt:lpstr>Mangal</vt:lpstr>
      <vt:lpstr>Arial</vt:lpstr>
      <vt:lpstr>Depth</vt:lpstr>
      <vt:lpstr>Calendar App</vt:lpstr>
      <vt:lpstr>Use Case </vt:lpstr>
      <vt:lpstr>Capability Requirements</vt:lpstr>
      <vt:lpstr>Capability Requirements cont.</vt:lpstr>
      <vt:lpstr>Capability Requirements cont.</vt:lpstr>
      <vt:lpstr>System Requirements</vt:lpstr>
      <vt:lpstr>Performance Requirements</vt:lpstr>
      <vt:lpstr>Block Diagram</vt:lpstr>
      <vt:lpstr>Class Diagram</vt:lpstr>
      <vt:lpstr>Add Event ISD – Level 2</vt:lpstr>
      <vt:lpstr>Modify Event ISD – Level 2</vt:lpstr>
      <vt:lpstr>Delete Event ISD – Level 2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Deployment Diagram</vt:lpstr>
      <vt:lpstr>Use Case to Req. Tracing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</dc:title>
  <dc:creator>Andrew Sverdrup</dc:creator>
  <cp:lastModifiedBy>Andrew Sverdrup</cp:lastModifiedBy>
  <cp:revision>40</cp:revision>
  <dcterms:created xsi:type="dcterms:W3CDTF">2017-04-28T16:31:18Z</dcterms:created>
  <dcterms:modified xsi:type="dcterms:W3CDTF">2017-04-29T05:35:15Z</dcterms:modified>
</cp:coreProperties>
</file>